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32"/>
  </p:notesMasterIdLst>
  <p:handoutMasterIdLst>
    <p:handoutMasterId r:id="rId33"/>
  </p:handoutMasterIdLst>
  <p:sldIdLst>
    <p:sldId id="256" r:id="rId5"/>
    <p:sldId id="296" r:id="rId6"/>
    <p:sldId id="257" r:id="rId7"/>
    <p:sldId id="276" r:id="rId8"/>
    <p:sldId id="309" r:id="rId9"/>
    <p:sldId id="275" r:id="rId10"/>
    <p:sldId id="306" r:id="rId11"/>
    <p:sldId id="283" r:id="rId12"/>
    <p:sldId id="267" r:id="rId13"/>
    <p:sldId id="269" r:id="rId14"/>
    <p:sldId id="308" r:id="rId15"/>
    <p:sldId id="298" r:id="rId16"/>
    <p:sldId id="270" r:id="rId17"/>
    <p:sldId id="271" r:id="rId18"/>
    <p:sldId id="272" r:id="rId19"/>
    <p:sldId id="273" r:id="rId20"/>
    <p:sldId id="274" r:id="rId21"/>
    <p:sldId id="307" r:id="rId22"/>
    <p:sldId id="286" r:id="rId23"/>
    <p:sldId id="281" r:id="rId24"/>
    <p:sldId id="280" r:id="rId25"/>
    <p:sldId id="262" r:id="rId26"/>
    <p:sldId id="260" r:id="rId27"/>
    <p:sldId id="261" r:id="rId28"/>
    <p:sldId id="279" r:id="rId29"/>
    <p:sldId id="285" r:id="rId30"/>
    <p:sldId id="295" r:id="rId31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CF866C9-7F34-24A5-4B02-6085D13E3A5A}" v="203" dt="2025-06-10T16:08:32.35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652" autoAdjust="0"/>
    <p:restoredTop sz="94675"/>
  </p:normalViewPr>
  <p:slideViewPr>
    <p:cSldViewPr>
      <p:cViewPr varScale="1">
        <p:scale>
          <a:sx n="102" d="100"/>
          <a:sy n="102" d="100"/>
        </p:scale>
        <p:origin x="108" y="12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9" d="100"/>
          <a:sy n="59" d="100"/>
        </p:scale>
        <p:origin x="-2496" y="-90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microsoft.com/office/2015/10/relationships/revisionInfo" Target="revisionInfo.xml"/><Relationship Id="rId21" Type="http://schemas.openxmlformats.org/officeDocument/2006/relationships/slide" Target="slides/slide17.xml"/><Relationship Id="rId34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handoutMaster" Target="handoutMasters/handoutMaster1.xml"/><Relationship Id="rId38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viewProps" Target="view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auren Herring" userId="S::lherring@sfet.org.uk::6374d56f-7121-4f0d-ba8a-07789cc9e305" providerId="AD" clId="Web-{9CF866C9-7F34-24A5-4B02-6085D13E3A5A}"/>
    <pc:docChg chg="modSld">
      <pc:chgData name="Lauren Herring" userId="S::lherring@sfet.org.uk::6374d56f-7121-4f0d-ba8a-07789cc9e305" providerId="AD" clId="Web-{9CF866C9-7F34-24A5-4B02-6085D13E3A5A}" dt="2025-06-10T16:08:32.352" v="197"/>
      <pc:docMkLst>
        <pc:docMk/>
      </pc:docMkLst>
      <pc:sldChg chg="modSp">
        <pc:chgData name="Lauren Herring" userId="S::lherring@sfet.org.uk::6374d56f-7121-4f0d-ba8a-07789cc9e305" providerId="AD" clId="Web-{9CF866C9-7F34-24A5-4B02-6085D13E3A5A}" dt="2025-06-10T15:55:47.172" v="112" actId="20577"/>
        <pc:sldMkLst>
          <pc:docMk/>
          <pc:sldMk cId="919254157" sldId="256"/>
        </pc:sldMkLst>
        <pc:spChg chg="mod">
          <ac:chgData name="Lauren Herring" userId="S::lherring@sfet.org.uk::6374d56f-7121-4f0d-ba8a-07789cc9e305" providerId="AD" clId="Web-{9CF866C9-7F34-24A5-4B02-6085D13E3A5A}" dt="2025-06-10T15:55:47.172" v="112" actId="20577"/>
          <ac:spMkLst>
            <pc:docMk/>
            <pc:sldMk cId="919254157" sldId="256"/>
            <ac:spMk id="2" creationId="{00000000-0000-0000-0000-000000000000}"/>
          </ac:spMkLst>
        </pc:spChg>
      </pc:sldChg>
      <pc:sldChg chg="modSp">
        <pc:chgData name="Lauren Herring" userId="S::lherring@sfet.org.uk::6374d56f-7121-4f0d-ba8a-07789cc9e305" providerId="AD" clId="Web-{9CF866C9-7F34-24A5-4B02-6085D13E3A5A}" dt="2025-06-10T16:05:59.238" v="175" actId="20577"/>
        <pc:sldMkLst>
          <pc:docMk/>
          <pc:sldMk cId="305891763" sldId="260"/>
        </pc:sldMkLst>
        <pc:spChg chg="mod">
          <ac:chgData name="Lauren Herring" userId="S::lherring@sfet.org.uk::6374d56f-7121-4f0d-ba8a-07789cc9e305" providerId="AD" clId="Web-{9CF866C9-7F34-24A5-4B02-6085D13E3A5A}" dt="2025-06-10T16:05:59.238" v="175" actId="20577"/>
          <ac:spMkLst>
            <pc:docMk/>
            <pc:sldMk cId="305891763" sldId="260"/>
            <ac:spMk id="7" creationId="{00000000-0000-0000-0000-000000000000}"/>
          </ac:spMkLst>
        </pc:spChg>
      </pc:sldChg>
      <pc:sldChg chg="addAnim">
        <pc:chgData name="Lauren Herring" userId="S::lherring@sfet.org.uk::6374d56f-7121-4f0d-ba8a-07789cc9e305" providerId="AD" clId="Web-{9CF866C9-7F34-24A5-4B02-6085D13E3A5A}" dt="2025-06-10T16:01:50.277" v="141"/>
        <pc:sldMkLst>
          <pc:docMk/>
          <pc:sldMk cId="2409679577" sldId="261"/>
        </pc:sldMkLst>
      </pc:sldChg>
      <pc:sldChg chg="modSp addAnim">
        <pc:chgData name="Lauren Herring" userId="S::lherring@sfet.org.uk::6374d56f-7121-4f0d-ba8a-07789cc9e305" providerId="AD" clId="Web-{9CF866C9-7F34-24A5-4B02-6085D13E3A5A}" dt="2025-06-10T15:59:06.334" v="127"/>
        <pc:sldMkLst>
          <pc:docMk/>
          <pc:sldMk cId="1174563732" sldId="267"/>
        </pc:sldMkLst>
        <pc:spChg chg="mod">
          <ac:chgData name="Lauren Herring" userId="S::lherring@sfet.org.uk::6374d56f-7121-4f0d-ba8a-07789cc9e305" providerId="AD" clId="Web-{9CF866C9-7F34-24A5-4B02-6085D13E3A5A}" dt="2025-06-10T15:59:06.194" v="126" actId="20577"/>
          <ac:spMkLst>
            <pc:docMk/>
            <pc:sldMk cId="1174563732" sldId="267"/>
            <ac:spMk id="13" creationId="{E8F830BD-BC58-4FE0-9F3A-86A62157939B}"/>
          </ac:spMkLst>
        </pc:spChg>
      </pc:sldChg>
      <pc:sldChg chg="modSp addAnim">
        <pc:chgData name="Lauren Herring" userId="S::lherring@sfet.org.uk::6374d56f-7121-4f0d-ba8a-07789cc9e305" providerId="AD" clId="Web-{9CF866C9-7F34-24A5-4B02-6085D13E3A5A}" dt="2025-06-10T15:59:23.866" v="130"/>
        <pc:sldMkLst>
          <pc:docMk/>
          <pc:sldMk cId="1630433092" sldId="269"/>
        </pc:sldMkLst>
        <pc:spChg chg="mod">
          <ac:chgData name="Lauren Herring" userId="S::lherring@sfet.org.uk::6374d56f-7121-4f0d-ba8a-07789cc9e305" providerId="AD" clId="Web-{9CF866C9-7F34-24A5-4B02-6085D13E3A5A}" dt="2025-06-10T15:59:20.100" v="129" actId="20577"/>
          <ac:spMkLst>
            <pc:docMk/>
            <pc:sldMk cId="1630433092" sldId="269"/>
            <ac:spMk id="6" creationId="{74A9A295-DA42-4255-BF5C-4755EF8DA434}"/>
          </ac:spMkLst>
        </pc:spChg>
      </pc:sldChg>
      <pc:sldChg chg="addAnim delAnim">
        <pc:chgData name="Lauren Herring" userId="S::lherring@sfet.org.uk::6374d56f-7121-4f0d-ba8a-07789cc9e305" providerId="AD" clId="Web-{9CF866C9-7F34-24A5-4B02-6085D13E3A5A}" dt="2025-06-10T15:59:49.882" v="133"/>
        <pc:sldMkLst>
          <pc:docMk/>
          <pc:sldMk cId="132932481" sldId="271"/>
        </pc:sldMkLst>
      </pc:sldChg>
      <pc:sldChg chg="addAnim">
        <pc:chgData name="Lauren Herring" userId="S::lherring@sfet.org.uk::6374d56f-7121-4f0d-ba8a-07789cc9e305" providerId="AD" clId="Web-{9CF866C9-7F34-24A5-4B02-6085D13E3A5A}" dt="2025-06-10T15:59:58.633" v="134"/>
        <pc:sldMkLst>
          <pc:docMk/>
          <pc:sldMk cId="3852871550" sldId="272"/>
        </pc:sldMkLst>
      </pc:sldChg>
      <pc:sldChg chg="addAnim">
        <pc:chgData name="Lauren Herring" userId="S::lherring@sfet.org.uk::6374d56f-7121-4f0d-ba8a-07789cc9e305" providerId="AD" clId="Web-{9CF866C9-7F34-24A5-4B02-6085D13E3A5A}" dt="2025-06-10T16:00:04.367" v="135"/>
        <pc:sldMkLst>
          <pc:docMk/>
          <pc:sldMk cId="388204449" sldId="273"/>
        </pc:sldMkLst>
      </pc:sldChg>
      <pc:sldChg chg="modSp">
        <pc:chgData name="Lauren Herring" userId="S::lherring@sfet.org.uk::6374d56f-7121-4f0d-ba8a-07789cc9e305" providerId="AD" clId="Web-{9CF866C9-7F34-24A5-4B02-6085D13E3A5A}" dt="2025-06-10T15:57:28.565" v="121" actId="20577"/>
        <pc:sldMkLst>
          <pc:docMk/>
          <pc:sldMk cId="1923872414" sldId="275"/>
        </pc:sldMkLst>
        <pc:spChg chg="mod">
          <ac:chgData name="Lauren Herring" userId="S::lherring@sfet.org.uk::6374d56f-7121-4f0d-ba8a-07789cc9e305" providerId="AD" clId="Web-{9CF866C9-7F34-24A5-4B02-6085D13E3A5A}" dt="2025-06-10T15:57:28.565" v="121" actId="20577"/>
          <ac:spMkLst>
            <pc:docMk/>
            <pc:sldMk cId="1923872414" sldId="275"/>
            <ac:spMk id="8" creationId="{00000000-0000-0000-0000-000000000000}"/>
          </ac:spMkLst>
        </pc:spChg>
      </pc:sldChg>
      <pc:sldChg chg="addAnim delAnim">
        <pc:chgData name="Lauren Herring" userId="S::lherring@sfet.org.uk::6374d56f-7121-4f0d-ba8a-07789cc9e305" providerId="AD" clId="Web-{9CF866C9-7F34-24A5-4B02-6085D13E3A5A}" dt="2025-06-10T15:58:34.443" v="122"/>
        <pc:sldMkLst>
          <pc:docMk/>
          <pc:sldMk cId="3310520056" sldId="283"/>
        </pc:sldMkLst>
      </pc:sldChg>
      <pc:sldChg chg="modSp">
        <pc:chgData name="Lauren Herring" userId="S::lherring@sfet.org.uk::6374d56f-7121-4f0d-ba8a-07789cc9e305" providerId="AD" clId="Web-{9CF866C9-7F34-24A5-4B02-6085D13E3A5A}" dt="2025-06-10T16:04:22.126" v="155" actId="20577"/>
        <pc:sldMkLst>
          <pc:docMk/>
          <pc:sldMk cId="1574876862" sldId="295"/>
        </pc:sldMkLst>
        <pc:spChg chg="mod">
          <ac:chgData name="Lauren Herring" userId="S::lherring@sfet.org.uk::6374d56f-7121-4f0d-ba8a-07789cc9e305" providerId="AD" clId="Web-{9CF866C9-7F34-24A5-4B02-6085D13E3A5A}" dt="2025-06-10T16:04:22.126" v="155" actId="20577"/>
          <ac:spMkLst>
            <pc:docMk/>
            <pc:sldMk cId="1574876862" sldId="295"/>
            <ac:spMk id="3" creationId="{00000000-0000-0000-0000-000000000000}"/>
          </ac:spMkLst>
        </pc:spChg>
      </pc:sldChg>
      <pc:sldChg chg="modSp addAnim modAnim">
        <pc:chgData name="Lauren Herring" userId="S::lherring@sfet.org.uk::6374d56f-7121-4f0d-ba8a-07789cc9e305" providerId="AD" clId="Web-{9CF866C9-7F34-24A5-4B02-6085D13E3A5A}" dt="2025-06-10T16:08:32.352" v="197"/>
        <pc:sldMkLst>
          <pc:docMk/>
          <pc:sldMk cId="811710813" sldId="296"/>
        </pc:sldMkLst>
        <pc:spChg chg="mod">
          <ac:chgData name="Lauren Herring" userId="S::lherring@sfet.org.uk::6374d56f-7121-4f0d-ba8a-07789cc9e305" providerId="AD" clId="Web-{9CF866C9-7F34-24A5-4B02-6085D13E3A5A}" dt="2025-06-10T16:08:23.821" v="195" actId="20577"/>
          <ac:spMkLst>
            <pc:docMk/>
            <pc:sldMk cId="811710813" sldId="296"/>
            <ac:spMk id="2" creationId="{00000000-0000-0000-0000-000000000000}"/>
          </ac:spMkLst>
        </pc:spChg>
      </pc:sldChg>
      <pc:sldChg chg="addAnim">
        <pc:chgData name="Lauren Herring" userId="S::lherring@sfet.org.uk::6374d56f-7121-4f0d-ba8a-07789cc9e305" providerId="AD" clId="Web-{9CF866C9-7F34-24A5-4B02-6085D13E3A5A}" dt="2025-06-10T15:59:38.554" v="132"/>
        <pc:sldMkLst>
          <pc:docMk/>
          <pc:sldMk cId="1589541611" sldId="298"/>
        </pc:sldMkLst>
      </pc:sldChg>
      <pc:sldChg chg="addAnim delAnim modAnim">
        <pc:chgData name="Lauren Herring" userId="S::lherring@sfet.org.uk::6374d56f-7121-4f0d-ba8a-07789cc9e305" providerId="AD" clId="Web-{9CF866C9-7F34-24A5-4B02-6085D13E3A5A}" dt="2025-06-10T16:01:00.822" v="140"/>
        <pc:sldMkLst>
          <pc:docMk/>
          <pc:sldMk cId="1356677868" sldId="307"/>
        </pc:sldMkLst>
      </pc:sldChg>
      <pc:sldChg chg="addAnim">
        <pc:chgData name="Lauren Herring" userId="S::lherring@sfet.org.uk::6374d56f-7121-4f0d-ba8a-07789cc9e305" providerId="AD" clId="Web-{9CF866C9-7F34-24A5-4B02-6085D13E3A5A}" dt="2025-06-10T15:59:31.726" v="131"/>
        <pc:sldMkLst>
          <pc:docMk/>
          <pc:sldMk cId="3592838840" sldId="308"/>
        </pc:sldMkLst>
      </pc:sldChg>
    </pc:docChg>
  </pc:docChgLst>
  <pc:docChgLst>
    <pc:chgData name="Lauren Herring" userId="S::lherring@sfet.org.uk::6374d56f-7121-4f0d-ba8a-07789cc9e305" providerId="AD" clId="Web-{AC607D6D-60E7-D97A-9D61-D83F22EF4361}"/>
    <pc:docChg chg="modSld">
      <pc:chgData name="Lauren Herring" userId="S::lherring@sfet.org.uk::6374d56f-7121-4f0d-ba8a-07789cc9e305" providerId="AD" clId="Web-{AC607D6D-60E7-D97A-9D61-D83F22EF4361}" dt="2025-06-06T07:30:38.595" v="22" actId="20577"/>
      <pc:docMkLst>
        <pc:docMk/>
      </pc:docMkLst>
      <pc:sldChg chg="modSp">
        <pc:chgData name="Lauren Herring" userId="S::lherring@sfet.org.uk::6374d56f-7121-4f0d-ba8a-07789cc9e305" providerId="AD" clId="Web-{AC607D6D-60E7-D97A-9D61-D83F22EF4361}" dt="2025-06-06T07:30:38.595" v="22" actId="20577"/>
        <pc:sldMkLst>
          <pc:docMk/>
          <pc:sldMk cId="811710813" sldId="296"/>
        </pc:sldMkLst>
        <pc:spChg chg="mod">
          <ac:chgData name="Lauren Herring" userId="S::lherring@sfet.org.uk::6374d56f-7121-4f0d-ba8a-07789cc9e305" providerId="AD" clId="Web-{AC607D6D-60E7-D97A-9D61-D83F22EF4361}" dt="2025-06-06T07:30:38.595" v="22" actId="20577"/>
          <ac:spMkLst>
            <pc:docMk/>
            <pc:sldMk cId="811710813" sldId="296"/>
            <ac:spMk id="2" creationId="{00000000-0000-0000-0000-000000000000}"/>
          </ac:spMkLst>
        </pc:spChg>
      </pc:sldChg>
    </pc:docChg>
  </pc:docChgLst>
  <pc:docChgLst>
    <pc:chgData name="Lauren Herring" userId="S::lherring@sfet.org.uk::6374d56f-7121-4f0d-ba8a-07789cc9e305" providerId="AD" clId="Web-{CA275FB0-BE01-98EB-9A25-BB47D2B8005C}"/>
    <pc:docChg chg="sldOrd">
      <pc:chgData name="Lauren Herring" userId="S::lherring@sfet.org.uk::6374d56f-7121-4f0d-ba8a-07789cc9e305" providerId="AD" clId="Web-{CA275FB0-BE01-98EB-9A25-BB47D2B8005C}" dt="2025-06-06T08:13:34.391" v="1"/>
      <pc:docMkLst>
        <pc:docMk/>
      </pc:docMkLst>
      <pc:sldChg chg="ord">
        <pc:chgData name="Lauren Herring" userId="S::lherring@sfet.org.uk::6374d56f-7121-4f0d-ba8a-07789cc9e305" providerId="AD" clId="Web-{CA275FB0-BE01-98EB-9A25-BB47D2B8005C}" dt="2025-06-06T08:13:34.391" v="0"/>
        <pc:sldMkLst>
          <pc:docMk/>
          <pc:sldMk cId="1923872414" sldId="275"/>
        </pc:sldMkLst>
      </pc:sldChg>
      <pc:sldChg chg="ord">
        <pc:chgData name="Lauren Herring" userId="S::lherring@sfet.org.uk::6374d56f-7121-4f0d-ba8a-07789cc9e305" providerId="AD" clId="Web-{CA275FB0-BE01-98EB-9A25-BB47D2B8005C}" dt="2025-06-06T08:13:34.391" v="1"/>
        <pc:sldMkLst>
          <pc:docMk/>
          <pc:sldMk cId="2537794583" sldId="309"/>
        </pc:sldMkLst>
      </pc:sldChg>
    </pc:docChg>
  </pc:docChgLst>
  <pc:docChgLst>
    <pc:chgData name="Lauren Herring" userId="S::lherring@sfet.org.uk::6374d56f-7121-4f0d-ba8a-07789cc9e305" providerId="AD" clId="Web-{D8D1DA08-D597-0CCC-A786-7269AB3C4923}"/>
    <pc:docChg chg="addSld modSld">
      <pc:chgData name="Lauren Herring" userId="S::lherring@sfet.org.uk::6374d56f-7121-4f0d-ba8a-07789cc9e305" providerId="AD" clId="Web-{D8D1DA08-D597-0CCC-A786-7269AB3C4923}" dt="2025-06-05T15:53:50.729" v="683" actId="20577"/>
      <pc:docMkLst>
        <pc:docMk/>
      </pc:docMkLst>
      <pc:sldChg chg="modSp">
        <pc:chgData name="Lauren Herring" userId="S::lherring@sfet.org.uk::6374d56f-7121-4f0d-ba8a-07789cc9e305" providerId="AD" clId="Web-{D8D1DA08-D597-0CCC-A786-7269AB3C4923}" dt="2025-06-05T15:30:24.513" v="635" actId="20577"/>
        <pc:sldMkLst>
          <pc:docMk/>
          <pc:sldMk cId="919254157" sldId="256"/>
        </pc:sldMkLst>
        <pc:spChg chg="mod">
          <ac:chgData name="Lauren Herring" userId="S::lherring@sfet.org.uk::6374d56f-7121-4f0d-ba8a-07789cc9e305" providerId="AD" clId="Web-{D8D1DA08-D597-0CCC-A786-7269AB3C4923}" dt="2025-06-05T15:30:24.513" v="635" actId="20577"/>
          <ac:spMkLst>
            <pc:docMk/>
            <pc:sldMk cId="919254157" sldId="256"/>
            <ac:spMk id="2" creationId="{00000000-0000-0000-0000-000000000000}"/>
          </ac:spMkLst>
        </pc:spChg>
      </pc:sldChg>
      <pc:sldChg chg="modSp">
        <pc:chgData name="Lauren Herring" userId="S::lherring@sfet.org.uk::6374d56f-7121-4f0d-ba8a-07789cc9e305" providerId="AD" clId="Web-{D8D1DA08-D597-0CCC-A786-7269AB3C4923}" dt="2025-06-05T08:33:23.299" v="386" actId="20577"/>
        <pc:sldMkLst>
          <pc:docMk/>
          <pc:sldMk cId="305891763" sldId="260"/>
        </pc:sldMkLst>
        <pc:spChg chg="mod">
          <ac:chgData name="Lauren Herring" userId="S::lherring@sfet.org.uk::6374d56f-7121-4f0d-ba8a-07789cc9e305" providerId="AD" clId="Web-{D8D1DA08-D597-0CCC-A786-7269AB3C4923}" dt="2025-06-05T08:33:23.299" v="386" actId="20577"/>
          <ac:spMkLst>
            <pc:docMk/>
            <pc:sldMk cId="305891763" sldId="260"/>
            <ac:spMk id="7" creationId="{00000000-0000-0000-0000-000000000000}"/>
          </ac:spMkLst>
        </pc:spChg>
      </pc:sldChg>
      <pc:sldChg chg="addSp modSp">
        <pc:chgData name="Lauren Herring" userId="S::lherring@sfet.org.uk::6374d56f-7121-4f0d-ba8a-07789cc9e305" providerId="AD" clId="Web-{D8D1DA08-D597-0CCC-A786-7269AB3C4923}" dt="2025-06-05T08:35:12.130" v="423" actId="14100"/>
        <pc:sldMkLst>
          <pc:docMk/>
          <pc:sldMk cId="2409679577" sldId="261"/>
        </pc:sldMkLst>
        <pc:spChg chg="mod">
          <ac:chgData name="Lauren Herring" userId="S::lherring@sfet.org.uk::6374d56f-7121-4f0d-ba8a-07789cc9e305" providerId="AD" clId="Web-{D8D1DA08-D597-0CCC-A786-7269AB3C4923}" dt="2025-06-05T08:34:54.192" v="418" actId="14100"/>
          <ac:spMkLst>
            <pc:docMk/>
            <pc:sldMk cId="2409679577" sldId="261"/>
            <ac:spMk id="3" creationId="{00000000-0000-0000-0000-000000000000}"/>
          </ac:spMkLst>
        </pc:spChg>
        <pc:picChg chg="add mod">
          <ac:chgData name="Lauren Herring" userId="S::lherring@sfet.org.uk::6374d56f-7121-4f0d-ba8a-07789cc9e305" providerId="AD" clId="Web-{D8D1DA08-D597-0CCC-A786-7269AB3C4923}" dt="2025-06-05T08:35:12.130" v="423" actId="14100"/>
          <ac:picMkLst>
            <pc:docMk/>
            <pc:sldMk cId="2409679577" sldId="261"/>
            <ac:picMk id="2" creationId="{B60B4FE7-9CA5-672A-5B28-DFBDCD6EDC0F}"/>
          </ac:picMkLst>
        </pc:picChg>
      </pc:sldChg>
      <pc:sldChg chg="delSp modSp">
        <pc:chgData name="Lauren Herring" userId="S::lherring@sfet.org.uk::6374d56f-7121-4f0d-ba8a-07789cc9e305" providerId="AD" clId="Web-{D8D1DA08-D597-0CCC-A786-7269AB3C4923}" dt="2025-06-05T15:53:50.729" v="683" actId="20577"/>
        <pc:sldMkLst>
          <pc:docMk/>
          <pc:sldMk cId="1174563732" sldId="267"/>
        </pc:sldMkLst>
        <pc:spChg chg="del">
          <ac:chgData name="Lauren Herring" userId="S::lherring@sfet.org.uk::6374d56f-7121-4f0d-ba8a-07789cc9e305" providerId="AD" clId="Web-{D8D1DA08-D597-0CCC-A786-7269AB3C4923}" dt="2025-06-05T08:25:23.410" v="154"/>
          <ac:spMkLst>
            <pc:docMk/>
            <pc:sldMk cId="1174563732" sldId="267"/>
            <ac:spMk id="9" creationId="{BB7F238E-9529-4F4A-B65A-D2CBC5277D6E}"/>
          </ac:spMkLst>
        </pc:spChg>
        <pc:spChg chg="mod">
          <ac:chgData name="Lauren Herring" userId="S::lherring@sfet.org.uk::6374d56f-7121-4f0d-ba8a-07789cc9e305" providerId="AD" clId="Web-{D8D1DA08-D597-0CCC-A786-7269AB3C4923}" dt="2025-06-05T15:53:50.729" v="683" actId="20577"/>
          <ac:spMkLst>
            <pc:docMk/>
            <pc:sldMk cId="1174563732" sldId="267"/>
            <ac:spMk id="13" creationId="{E8F830BD-BC58-4FE0-9F3A-86A62157939B}"/>
          </ac:spMkLst>
        </pc:spChg>
      </pc:sldChg>
      <pc:sldChg chg="modSp">
        <pc:chgData name="Lauren Herring" userId="S::lherring@sfet.org.uk::6374d56f-7121-4f0d-ba8a-07789cc9e305" providerId="AD" clId="Web-{D8D1DA08-D597-0CCC-A786-7269AB3C4923}" dt="2025-06-05T08:28:13.353" v="293" actId="20577"/>
        <pc:sldMkLst>
          <pc:docMk/>
          <pc:sldMk cId="1630433092" sldId="269"/>
        </pc:sldMkLst>
        <pc:spChg chg="mod">
          <ac:chgData name="Lauren Herring" userId="S::lherring@sfet.org.uk::6374d56f-7121-4f0d-ba8a-07789cc9e305" providerId="AD" clId="Web-{D8D1DA08-D597-0CCC-A786-7269AB3C4923}" dt="2025-06-05T08:28:13.353" v="293" actId="20577"/>
          <ac:spMkLst>
            <pc:docMk/>
            <pc:sldMk cId="1630433092" sldId="269"/>
            <ac:spMk id="6" creationId="{74A9A295-DA42-4255-BF5C-4755EF8DA434}"/>
          </ac:spMkLst>
        </pc:spChg>
      </pc:sldChg>
      <pc:sldChg chg="modSp">
        <pc:chgData name="Lauren Herring" userId="S::lherring@sfet.org.uk::6374d56f-7121-4f0d-ba8a-07789cc9e305" providerId="AD" clId="Web-{D8D1DA08-D597-0CCC-A786-7269AB3C4923}" dt="2025-06-05T08:22:33.360" v="87" actId="1076"/>
        <pc:sldMkLst>
          <pc:docMk/>
          <pc:sldMk cId="156899660" sldId="276"/>
        </pc:sldMkLst>
        <pc:spChg chg="mod">
          <ac:chgData name="Lauren Herring" userId="S::lherring@sfet.org.uk::6374d56f-7121-4f0d-ba8a-07789cc9e305" providerId="AD" clId="Web-{D8D1DA08-D597-0CCC-A786-7269AB3C4923}" dt="2025-06-05T08:22:33.360" v="87" actId="1076"/>
          <ac:spMkLst>
            <pc:docMk/>
            <pc:sldMk cId="156899660" sldId="276"/>
            <ac:spMk id="3" creationId="{45D61A21-2A1F-467C-B118-781069DC0A13}"/>
          </ac:spMkLst>
        </pc:spChg>
        <pc:spChg chg="mod">
          <ac:chgData name="Lauren Herring" userId="S::lherring@sfet.org.uk::6374d56f-7121-4f0d-ba8a-07789cc9e305" providerId="AD" clId="Web-{D8D1DA08-D597-0CCC-A786-7269AB3C4923}" dt="2025-06-05T08:22:16.640" v="84" actId="20577"/>
          <ac:spMkLst>
            <pc:docMk/>
            <pc:sldMk cId="156899660" sldId="276"/>
            <ac:spMk id="5" creationId="{00000000-0000-0000-0000-000000000000}"/>
          </ac:spMkLst>
        </pc:spChg>
        <pc:picChg chg="mod">
          <ac:chgData name="Lauren Herring" userId="S::lherring@sfet.org.uk::6374d56f-7121-4f0d-ba8a-07789cc9e305" providerId="AD" clId="Web-{D8D1DA08-D597-0CCC-A786-7269AB3C4923}" dt="2025-06-05T08:22:28.812" v="86" actId="1076"/>
          <ac:picMkLst>
            <pc:docMk/>
            <pc:sldMk cId="156899660" sldId="276"/>
            <ac:picMk id="2" creationId="{4BD12CAD-62F9-4653-A05C-5BA3FC14F390}"/>
          </ac:picMkLst>
        </pc:picChg>
      </pc:sldChg>
      <pc:sldChg chg="modSp">
        <pc:chgData name="Lauren Herring" userId="S::lherring@sfet.org.uk::6374d56f-7121-4f0d-ba8a-07789cc9e305" providerId="AD" clId="Web-{D8D1DA08-D597-0CCC-A786-7269AB3C4923}" dt="2025-06-05T08:32:21.469" v="330" actId="20577"/>
        <pc:sldMkLst>
          <pc:docMk/>
          <pc:sldMk cId="584113311" sldId="280"/>
        </pc:sldMkLst>
        <pc:spChg chg="mod">
          <ac:chgData name="Lauren Herring" userId="S::lherring@sfet.org.uk::6374d56f-7121-4f0d-ba8a-07789cc9e305" providerId="AD" clId="Web-{D8D1DA08-D597-0CCC-A786-7269AB3C4923}" dt="2025-06-05T08:32:21.469" v="330" actId="20577"/>
          <ac:spMkLst>
            <pc:docMk/>
            <pc:sldMk cId="584113311" sldId="280"/>
            <ac:spMk id="3" creationId="{00000000-0000-0000-0000-000000000000}"/>
          </ac:spMkLst>
        </pc:spChg>
      </pc:sldChg>
      <pc:sldChg chg="modSp">
        <pc:chgData name="Lauren Herring" userId="S::lherring@sfet.org.uk::6374d56f-7121-4f0d-ba8a-07789cc9e305" providerId="AD" clId="Web-{D8D1DA08-D597-0CCC-A786-7269AB3C4923}" dt="2025-06-05T15:33:57.850" v="645" actId="20577"/>
        <pc:sldMkLst>
          <pc:docMk/>
          <pc:sldMk cId="3310520056" sldId="283"/>
        </pc:sldMkLst>
        <pc:spChg chg="mod">
          <ac:chgData name="Lauren Herring" userId="S::lherring@sfet.org.uk::6374d56f-7121-4f0d-ba8a-07789cc9e305" providerId="AD" clId="Web-{D8D1DA08-D597-0CCC-A786-7269AB3C4923}" dt="2025-06-05T15:33:57.850" v="645" actId="20577"/>
          <ac:spMkLst>
            <pc:docMk/>
            <pc:sldMk cId="3310520056" sldId="283"/>
            <ac:spMk id="3" creationId="{00000000-0000-0000-0000-000000000000}"/>
          </ac:spMkLst>
        </pc:spChg>
      </pc:sldChg>
      <pc:sldChg chg="modSp">
        <pc:chgData name="Lauren Herring" userId="S::lherring@sfet.org.uk::6374d56f-7121-4f0d-ba8a-07789cc9e305" providerId="AD" clId="Web-{D8D1DA08-D597-0CCC-A786-7269AB3C4923}" dt="2025-06-05T08:38:23.010" v="493" actId="14100"/>
        <pc:sldMkLst>
          <pc:docMk/>
          <pc:sldMk cId="1755203235" sldId="285"/>
        </pc:sldMkLst>
        <pc:spChg chg="mod">
          <ac:chgData name="Lauren Herring" userId="S::lherring@sfet.org.uk::6374d56f-7121-4f0d-ba8a-07789cc9e305" providerId="AD" clId="Web-{D8D1DA08-D597-0CCC-A786-7269AB3C4923}" dt="2025-06-05T08:38:23.010" v="493" actId="14100"/>
          <ac:spMkLst>
            <pc:docMk/>
            <pc:sldMk cId="1755203235" sldId="285"/>
            <ac:spMk id="3" creationId="{00000000-0000-0000-0000-000000000000}"/>
          </ac:spMkLst>
        </pc:spChg>
      </pc:sldChg>
      <pc:sldChg chg="modSp">
        <pc:chgData name="Lauren Herring" userId="S::lherring@sfet.org.uk::6374d56f-7121-4f0d-ba8a-07789cc9e305" providerId="AD" clId="Web-{D8D1DA08-D597-0CCC-A786-7269AB3C4923}" dt="2025-06-05T08:31:45.421" v="321" actId="20577"/>
        <pc:sldMkLst>
          <pc:docMk/>
          <pc:sldMk cId="1060918496" sldId="286"/>
        </pc:sldMkLst>
        <pc:spChg chg="mod">
          <ac:chgData name="Lauren Herring" userId="S::lherring@sfet.org.uk::6374d56f-7121-4f0d-ba8a-07789cc9e305" providerId="AD" clId="Web-{D8D1DA08-D597-0CCC-A786-7269AB3C4923}" dt="2025-06-05T08:31:45.421" v="321" actId="20577"/>
          <ac:spMkLst>
            <pc:docMk/>
            <pc:sldMk cId="1060918496" sldId="286"/>
            <ac:spMk id="3" creationId="{00000000-0000-0000-0000-000000000000}"/>
          </ac:spMkLst>
        </pc:spChg>
      </pc:sldChg>
      <pc:sldChg chg="modSp">
        <pc:chgData name="Lauren Herring" userId="S::lherring@sfet.org.uk::6374d56f-7121-4f0d-ba8a-07789cc9e305" providerId="AD" clId="Web-{D8D1DA08-D597-0CCC-A786-7269AB3C4923}" dt="2025-06-05T08:36:38.304" v="466" actId="20577"/>
        <pc:sldMkLst>
          <pc:docMk/>
          <pc:sldMk cId="1574876862" sldId="295"/>
        </pc:sldMkLst>
        <pc:spChg chg="mod">
          <ac:chgData name="Lauren Herring" userId="S::lherring@sfet.org.uk::6374d56f-7121-4f0d-ba8a-07789cc9e305" providerId="AD" clId="Web-{D8D1DA08-D597-0CCC-A786-7269AB3C4923}" dt="2025-06-05T08:36:38.304" v="466" actId="20577"/>
          <ac:spMkLst>
            <pc:docMk/>
            <pc:sldMk cId="1574876862" sldId="295"/>
            <ac:spMk id="3" creationId="{00000000-0000-0000-0000-000000000000}"/>
          </ac:spMkLst>
        </pc:spChg>
      </pc:sldChg>
      <pc:sldChg chg="modSp">
        <pc:chgData name="Lauren Herring" userId="S::lherring@sfet.org.uk::6374d56f-7121-4f0d-ba8a-07789cc9e305" providerId="AD" clId="Web-{D8D1DA08-D597-0CCC-A786-7269AB3C4923}" dt="2025-06-05T08:36:49.429" v="468" actId="20577"/>
        <pc:sldMkLst>
          <pc:docMk/>
          <pc:sldMk cId="811710813" sldId="296"/>
        </pc:sldMkLst>
        <pc:spChg chg="mod">
          <ac:chgData name="Lauren Herring" userId="S::lherring@sfet.org.uk::6374d56f-7121-4f0d-ba8a-07789cc9e305" providerId="AD" clId="Web-{D8D1DA08-D597-0CCC-A786-7269AB3C4923}" dt="2025-06-05T08:36:49.429" v="468" actId="20577"/>
          <ac:spMkLst>
            <pc:docMk/>
            <pc:sldMk cId="811710813" sldId="296"/>
            <ac:spMk id="2" creationId="{00000000-0000-0000-0000-000000000000}"/>
          </ac:spMkLst>
        </pc:spChg>
      </pc:sldChg>
      <pc:sldChg chg="modSp">
        <pc:chgData name="Lauren Herring" userId="S::lherring@sfet.org.uk::6374d56f-7121-4f0d-ba8a-07789cc9e305" providerId="AD" clId="Web-{D8D1DA08-D597-0CCC-A786-7269AB3C4923}" dt="2025-06-05T08:23:32.470" v="101" actId="20577"/>
        <pc:sldMkLst>
          <pc:docMk/>
          <pc:sldMk cId="1683505567" sldId="306"/>
        </pc:sldMkLst>
        <pc:spChg chg="mod">
          <ac:chgData name="Lauren Herring" userId="S::lherring@sfet.org.uk::6374d56f-7121-4f0d-ba8a-07789cc9e305" providerId="AD" clId="Web-{D8D1DA08-D597-0CCC-A786-7269AB3C4923}" dt="2025-06-05T08:23:32.470" v="101" actId="20577"/>
          <ac:spMkLst>
            <pc:docMk/>
            <pc:sldMk cId="1683505567" sldId="306"/>
            <ac:spMk id="5" creationId="{00000000-0000-0000-0000-000000000000}"/>
          </ac:spMkLst>
        </pc:spChg>
      </pc:sldChg>
      <pc:sldChg chg="modSp">
        <pc:chgData name="Lauren Herring" userId="S::lherring@sfet.org.uk::6374d56f-7121-4f0d-ba8a-07789cc9e305" providerId="AD" clId="Web-{D8D1DA08-D597-0CCC-A786-7269AB3C4923}" dt="2025-06-05T08:25:10.160" v="150" actId="20577"/>
        <pc:sldMkLst>
          <pc:docMk/>
          <pc:sldMk cId="3592838840" sldId="308"/>
        </pc:sldMkLst>
        <pc:spChg chg="mod">
          <ac:chgData name="Lauren Herring" userId="S::lherring@sfet.org.uk::6374d56f-7121-4f0d-ba8a-07789cc9e305" providerId="AD" clId="Web-{D8D1DA08-D597-0CCC-A786-7269AB3C4923}" dt="2025-06-05T08:25:10.160" v="150" actId="20577"/>
          <ac:spMkLst>
            <pc:docMk/>
            <pc:sldMk cId="3592838840" sldId="308"/>
            <ac:spMk id="6" creationId="{0A97C33A-E633-E042-8B02-B6B0A877B754}"/>
          </ac:spMkLst>
        </pc:spChg>
      </pc:sldChg>
      <pc:sldChg chg="modSp add replId">
        <pc:chgData name="Lauren Herring" userId="S::lherring@sfet.org.uk::6374d56f-7121-4f0d-ba8a-07789cc9e305" providerId="AD" clId="Web-{D8D1DA08-D597-0CCC-A786-7269AB3C4923}" dt="2025-06-05T08:44:45.380" v="634" actId="20577"/>
        <pc:sldMkLst>
          <pc:docMk/>
          <pc:sldMk cId="2537794583" sldId="309"/>
        </pc:sldMkLst>
        <pc:spChg chg="mod">
          <ac:chgData name="Lauren Herring" userId="S::lherring@sfet.org.uk::6374d56f-7121-4f0d-ba8a-07789cc9e305" providerId="AD" clId="Web-{D8D1DA08-D597-0CCC-A786-7269AB3C4923}" dt="2025-06-05T08:40:53.842" v="515" actId="20577"/>
          <ac:spMkLst>
            <pc:docMk/>
            <pc:sldMk cId="2537794583" sldId="309"/>
            <ac:spMk id="2" creationId="{95789C59-D873-910C-7437-1A022BC31FF4}"/>
          </ac:spMkLst>
        </pc:spChg>
        <pc:spChg chg="mod">
          <ac:chgData name="Lauren Herring" userId="S::lherring@sfet.org.uk::6374d56f-7121-4f0d-ba8a-07789cc9e305" providerId="AD" clId="Web-{D8D1DA08-D597-0CCC-A786-7269AB3C4923}" dt="2025-06-05T08:44:45.380" v="634" actId="20577"/>
          <ac:spMkLst>
            <pc:docMk/>
            <pc:sldMk cId="2537794583" sldId="309"/>
            <ac:spMk id="3" creationId="{DBF6D9D7-66DF-34EE-EC08-74A19E5AA9F1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0C21F4-56B2-4A51-8640-7D6A2B1346E6}" type="datetimeFigureOut">
              <a:rPr lang="en-GB" smtClean="0"/>
              <a:t>10/06/2025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683E66-E297-4EAD-A332-51BEE0C759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16293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82C7DB-6163-44CA-87E7-CA14ADDC0A80}" type="datetimeFigureOut">
              <a:rPr lang="en-GB" smtClean="0"/>
              <a:t>10/06/2025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CF13E7-FF99-4CAC-A070-0450614D7B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40141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CF13E7-FF99-4CAC-A070-0450614D7B44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9120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CF13E7-FF99-4CAC-A070-0450614D7B44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3452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CF13E7-FF99-4CAC-A070-0450614D7B44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41786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CF13E7-FF99-4CAC-A070-0450614D7B44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4600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CF13E7-FF99-4CAC-A070-0450614D7B44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28876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CF13E7-FF99-4CAC-A070-0450614D7B44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2795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CF13E7-FF99-4CAC-A070-0450614D7B44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101534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CF13E7-FF99-4CAC-A070-0450614D7B44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85741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CF13E7-FF99-4CAC-A070-0450614D7B44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971842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PE bag</a:t>
            </a:r>
          </a:p>
          <a:p>
            <a:r>
              <a:rPr lang="en-GB" dirty="0"/>
              <a:t>No back packs</a:t>
            </a:r>
          </a:p>
          <a:p>
            <a:r>
              <a:rPr lang="en-GB" dirty="0"/>
              <a:t>Named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CF13E7-FF99-4CAC-A070-0450614D7B44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19171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PE bag</a:t>
            </a:r>
          </a:p>
          <a:p>
            <a:r>
              <a:rPr lang="en-GB" dirty="0"/>
              <a:t>No back packs</a:t>
            </a:r>
          </a:p>
          <a:p>
            <a:r>
              <a:rPr lang="en-GB" dirty="0"/>
              <a:t>Named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CF13E7-FF99-4CAC-A070-0450614D7B44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758085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CF13E7-FF99-4CAC-A070-0450614D7B44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048326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CF13E7-FF99-4CAC-A070-0450614D7B44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730243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CF13E7-FF99-4CAC-A070-0450614D7B44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409035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CF13E7-FF99-4CAC-A070-0450614D7B44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472562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CF13E7-FF99-4CAC-A070-0450614D7B44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05070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CF13E7-FF99-4CAC-A070-0450614D7B44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204401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CF13E7-FF99-4CAC-A070-0450614D7B44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168014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CF13E7-FF99-4CAC-A070-0450614D7B44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215823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CF13E7-FF99-4CAC-A070-0450614D7B44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159162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CF13E7-FF99-4CAC-A070-0450614D7B44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00975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CF13E7-FF99-4CAC-A070-0450614D7B44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05499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CF13E7-FF99-4CAC-A070-0450614D7B44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162530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CF13E7-FF99-4CAC-A070-0450614D7B44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091444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CF13E7-FF99-4CAC-A070-0450614D7B44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336090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CF13E7-FF99-4CAC-A070-0450614D7B44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538371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CF13E7-FF99-4CAC-A070-0450614D7B44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43059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35F43-F58C-4DCF-B9EF-DDB57A87E5AB}" type="datetimeFigureOut">
              <a:rPr lang="en-GB" smtClean="0"/>
              <a:t>10/06/2025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8D4B37-8ACD-4D8C-B08B-7B059D88FDE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35F43-F58C-4DCF-B9EF-DDB57A87E5AB}" type="datetimeFigureOut">
              <a:rPr lang="en-GB" smtClean="0"/>
              <a:t>10/06/2025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8D4B37-8ACD-4D8C-B08B-7B059D88FDE0}" type="slidenum">
              <a:rPr lang="en-GB" smtClean="0"/>
              <a:t>‹#›</a:t>
            </a:fld>
            <a:endParaRPr lang="en-GB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35F43-F58C-4DCF-B9EF-DDB57A87E5AB}" type="datetimeFigureOut">
              <a:rPr lang="en-GB" smtClean="0"/>
              <a:t>10/06/2025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8D4B37-8ACD-4D8C-B08B-7B059D88FDE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35F43-F58C-4DCF-B9EF-DDB57A87E5AB}" type="datetimeFigureOut">
              <a:rPr lang="en-GB" smtClean="0"/>
              <a:t>10/06/2025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8D4B37-8ACD-4D8C-B08B-7B059D88FDE0}" type="slidenum">
              <a:rPr lang="en-GB" smtClean="0"/>
              <a:t>‹#›</a:t>
            </a:fld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35F43-F58C-4DCF-B9EF-DDB57A87E5AB}" type="datetimeFigureOut">
              <a:rPr lang="en-GB" smtClean="0"/>
              <a:t>10/06/2025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8D4B37-8ACD-4D8C-B08B-7B059D88FDE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35F43-F58C-4DCF-B9EF-DDB57A87E5AB}" type="datetimeFigureOut">
              <a:rPr lang="en-GB" smtClean="0"/>
              <a:t>10/06/2025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8D4B37-8ACD-4D8C-B08B-7B059D88FDE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35F43-F58C-4DCF-B9EF-DDB57A87E5AB}" type="datetimeFigureOut">
              <a:rPr lang="en-GB" smtClean="0"/>
              <a:t>10/06/2025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8D4B37-8ACD-4D8C-B08B-7B059D88FDE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35F43-F58C-4DCF-B9EF-DDB57A87E5AB}" type="datetimeFigureOut">
              <a:rPr lang="en-GB" smtClean="0"/>
              <a:t>10/06/2025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8D4B37-8ACD-4D8C-B08B-7B059D88FDE0}" type="slidenum">
              <a:rPr lang="en-GB" smtClean="0"/>
              <a:t>‹#›</a:t>
            </a:fld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35F43-F58C-4DCF-B9EF-DDB57A87E5AB}" type="datetimeFigureOut">
              <a:rPr lang="en-GB" smtClean="0"/>
              <a:t>10/06/2025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8D4B37-8ACD-4D8C-B08B-7B059D88FDE0}" type="slidenum">
              <a:rPr lang="en-GB" smtClean="0"/>
              <a:t>‹#›</a:t>
            </a:fld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35F43-F58C-4DCF-B9EF-DDB57A87E5AB}" type="datetimeFigureOut">
              <a:rPr lang="en-GB" smtClean="0"/>
              <a:t>10/06/2025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8D4B37-8ACD-4D8C-B08B-7B059D88FDE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35F43-F58C-4DCF-B9EF-DDB57A87E5AB}" type="datetimeFigureOut">
              <a:rPr lang="en-GB" smtClean="0"/>
              <a:t>10/06/2025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8D4B37-8ACD-4D8C-B08B-7B059D88FDE0}" type="slidenum">
              <a:rPr lang="en-GB" smtClean="0"/>
              <a:t>‹#›</a:t>
            </a:fld>
            <a:endParaRPr lang="en-GB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86635F43-F58C-4DCF-B9EF-DDB57A87E5AB}" type="datetimeFigureOut">
              <a:rPr lang="en-GB" smtClean="0"/>
              <a:t>10/06/2025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58D4B37-8ACD-4D8C-B08B-7B059D88FDE0}" type="slidenum">
              <a:rPr lang="en-GB" smtClean="0"/>
              <a:t>‹#›</a:t>
            </a:fld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mailto:Explorers.kfis@sfet.org.uk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4" Type="http://schemas.openxmlformats.org/officeDocument/2006/relationships/hyperlink" Target="http://www.skoolkit.co.uk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1412776"/>
            <a:ext cx="7772400" cy="2232248"/>
          </a:xfrm>
        </p:spPr>
        <p:txBody>
          <a:bodyPr>
            <a:normAutofit fontScale="90000"/>
          </a:bodyPr>
          <a:lstStyle/>
          <a:p>
            <a:br>
              <a:rPr lang="en-GB" b="1" dirty="0"/>
            </a:br>
            <a:br>
              <a:rPr lang="en-GB" b="1" dirty="0"/>
            </a:br>
            <a:r>
              <a:rPr lang="en-GB" b="1" dirty="0"/>
              <a:t>Welcome to Kings Furlong Infant School &amp; Nursery</a:t>
            </a:r>
            <a:br>
              <a:rPr lang="en-GB" b="1" dirty="0"/>
            </a:br>
            <a:r>
              <a:rPr lang="en-GB" b="1" dirty="0"/>
              <a:t>2025</a:t>
            </a:r>
            <a:br>
              <a:rPr lang="en-GB" b="1" dirty="0"/>
            </a:br>
            <a:r>
              <a:rPr lang="en-GB" b="1" dirty="0"/>
              <a:t>Mrs Lauren Herring</a:t>
            </a:r>
            <a:br>
              <a:rPr lang="en-GB" b="1" dirty="0"/>
            </a:br>
            <a:r>
              <a:rPr lang="en-GB" b="1" dirty="0"/>
              <a:t>Headteacher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18B161-D8AE-4D05-8F7A-B56B21715E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9898" y="3933056"/>
            <a:ext cx="6144203" cy="2378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9254157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8936" y="2420888"/>
            <a:ext cx="8317032" cy="4752527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Year R Class Teachers:</a:t>
            </a:r>
          </a:p>
          <a:p>
            <a:pPr marL="575945" lvl="1"/>
            <a:r>
              <a:rPr lang="mr-IN" dirty="0" err="1">
                <a:cs typeface="Mangal"/>
              </a:rPr>
              <a:t>Miss</a:t>
            </a:r>
            <a:r>
              <a:rPr lang="mr-IN" dirty="0">
                <a:cs typeface="Mangal"/>
              </a:rPr>
              <a:t> </a:t>
            </a:r>
            <a:r>
              <a:rPr lang="mr-IN" dirty="0" err="1">
                <a:cs typeface="Mangal"/>
              </a:rPr>
              <a:t>Lucy</a:t>
            </a:r>
            <a:r>
              <a:rPr lang="mr-IN" dirty="0">
                <a:cs typeface="Mangal"/>
              </a:rPr>
              <a:t> </a:t>
            </a:r>
            <a:r>
              <a:rPr lang="mr-IN" dirty="0" err="1">
                <a:cs typeface="Mangal"/>
              </a:rPr>
              <a:t>Irving</a:t>
            </a:r>
            <a:r>
              <a:rPr lang="mr-IN" dirty="0">
                <a:cs typeface="Mangal"/>
              </a:rPr>
              <a:t>–</a:t>
            </a:r>
            <a:r>
              <a:rPr lang="en-GB" dirty="0"/>
              <a:t> EYFS Lead &amp; Year R Teacher</a:t>
            </a:r>
          </a:p>
          <a:p>
            <a:pPr marL="575945" lvl="1"/>
            <a:r>
              <a:rPr lang="mr-IN" dirty="0" err="1">
                <a:cs typeface="Mangal"/>
              </a:rPr>
              <a:t>Miss</a:t>
            </a:r>
            <a:r>
              <a:rPr lang="mr-IN" dirty="0">
                <a:cs typeface="Mangal"/>
              </a:rPr>
              <a:t> </a:t>
            </a:r>
            <a:r>
              <a:rPr lang="mr-IN" dirty="0" err="1">
                <a:cs typeface="Mangal"/>
              </a:rPr>
              <a:t>Micah</a:t>
            </a:r>
            <a:r>
              <a:rPr lang="mr-IN" dirty="0">
                <a:cs typeface="Mangal"/>
              </a:rPr>
              <a:t> </a:t>
            </a:r>
            <a:r>
              <a:rPr lang="mr-IN" dirty="0" err="1">
                <a:cs typeface="Mangal"/>
              </a:rPr>
              <a:t>Bremner</a:t>
            </a:r>
            <a:r>
              <a:rPr lang="mr-IN" dirty="0">
                <a:cs typeface="Mangal"/>
              </a:rPr>
              <a:t>–</a:t>
            </a:r>
            <a:r>
              <a:rPr lang="en-GB" dirty="0"/>
              <a:t>Year R Teacher</a:t>
            </a:r>
          </a:p>
          <a:p>
            <a:pPr marL="575945" lvl="1"/>
            <a:endParaRPr lang="en-GB" dirty="0"/>
          </a:p>
          <a:p>
            <a:pPr marL="575945" lvl="1"/>
            <a:r>
              <a:rPr lang="en-GB" dirty="0"/>
              <a:t>Mrs Caroline Webb– Deputy Head Teacher / Inclusion SEND </a:t>
            </a:r>
          </a:p>
          <a:p>
            <a:pPr marL="575945" lvl="1"/>
            <a:r>
              <a:rPr lang="en-GB" dirty="0"/>
              <a:t>Miss Rachel </a:t>
            </a:r>
            <a:r>
              <a:rPr lang="en-GB" dirty="0" err="1"/>
              <a:t>McOmish</a:t>
            </a:r>
            <a:r>
              <a:rPr lang="en-GB" dirty="0"/>
              <a:t> – KS1 Lead and Attendance Champion</a:t>
            </a:r>
          </a:p>
          <a:p>
            <a:pPr marL="575945" lvl="1"/>
            <a:r>
              <a:rPr lang="en-GB" dirty="0"/>
              <a:t>Mrs Sarah Shepherd – School Business Manager </a:t>
            </a:r>
          </a:p>
          <a:p>
            <a:pPr marL="575945" lvl="1"/>
            <a:r>
              <a:rPr lang="en-GB" dirty="0"/>
              <a:t>Mrs Jacqueline Thorne – Admin Assistant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Here tonight</a:t>
            </a:r>
            <a:r>
              <a:rPr lang="mr-IN" dirty="0"/>
              <a:t>…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117108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Understanding of the induction activities.</a:t>
            </a:r>
          </a:p>
          <a:p>
            <a:r>
              <a:rPr lang="en-GB" dirty="0"/>
              <a:t>The answers to your questions around uniform, things your child will need and when they will need them.</a:t>
            </a:r>
          </a:p>
          <a:p>
            <a:r>
              <a:rPr lang="en-GB" dirty="0"/>
              <a:t>The confidence that you and your child will be ready for school in September.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will you find out today?</a:t>
            </a:r>
          </a:p>
        </p:txBody>
      </p:sp>
    </p:spTree>
    <p:extLst>
      <p:ext uri="{BB962C8B-B14F-4D97-AF65-F5344CB8AC3E}">
        <p14:creationId xmlns:p14="http://schemas.microsoft.com/office/powerpoint/2010/main" val="3877348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611560" y="1484784"/>
            <a:ext cx="7408333" cy="3450696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en-GB" dirty="0"/>
          </a:p>
          <a:p>
            <a:r>
              <a:rPr lang="en-GB" dirty="0"/>
              <a:t>Our communication with you will be via email and the MCAS app; the fact that you are here means that you will have received my letter via e-mail with an invite to today!</a:t>
            </a:r>
          </a:p>
          <a:p>
            <a:r>
              <a:rPr lang="en-GB" dirty="0"/>
              <a:t>The website has lots of useful information for parents</a:t>
            </a:r>
          </a:p>
          <a:p>
            <a:endParaRPr lang="en-GB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dirty="0"/>
            </a:br>
            <a:br>
              <a:rPr lang="en-GB" dirty="0"/>
            </a:br>
            <a:r>
              <a:rPr lang="en-GB" dirty="0"/>
              <a:t>How will I find out what I need to know before September…?</a:t>
            </a:r>
            <a:br>
              <a:rPr lang="en-GB" dirty="0"/>
            </a:br>
            <a:br>
              <a:rPr lang="en-GB" dirty="0"/>
            </a:br>
            <a:endParaRPr lang="en-GB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BD12CAD-62F9-4653-A05C-5BA3FC14F39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563" b="5938"/>
          <a:stretch/>
        </p:blipFill>
        <p:spPr>
          <a:xfrm>
            <a:off x="1821157" y="4004378"/>
            <a:ext cx="5258293" cy="2592974"/>
          </a:xfrm>
          <a:prstGeom prst="rect">
            <a:avLst/>
          </a:prstGeom>
        </p:spPr>
      </p:pic>
      <p:sp>
        <p:nvSpPr>
          <p:cNvPr id="3" name="Oval 2">
            <a:extLst>
              <a:ext uri="{FF2B5EF4-FFF2-40B4-BE49-F238E27FC236}">
                <a16:creationId xmlns:a16="http://schemas.microsoft.com/office/drawing/2014/main" id="{45D61A21-2A1F-467C-B118-781069DC0A13}"/>
              </a:ext>
            </a:extLst>
          </p:cNvPr>
          <p:cNvSpPr/>
          <p:nvPr/>
        </p:nvSpPr>
        <p:spPr>
          <a:xfrm>
            <a:off x="5241682" y="4201246"/>
            <a:ext cx="432048" cy="14401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rgbClr val="FF0000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1568996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0C1EDA-A911-4478-38F1-44DFE45CB0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F6D9D7-66DF-34EE-EC08-74A19E5AA9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2067" y="2132702"/>
            <a:ext cx="7408333" cy="3993461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Explorers, our wraparound care club runs for the following times:</a:t>
            </a:r>
            <a:endParaRPr lang="en-US" dirty="0"/>
          </a:p>
          <a:p>
            <a:pPr marL="0" indent="0">
              <a:buNone/>
            </a:pPr>
            <a:r>
              <a:rPr lang="en-GB" dirty="0"/>
              <a:t>Breakfast -  7:45 – 8:45am (£5 per day)</a:t>
            </a:r>
          </a:p>
          <a:p>
            <a:pPr marL="0" indent="0">
              <a:buNone/>
            </a:pPr>
            <a:r>
              <a:rPr lang="en-GB" dirty="0"/>
              <a:t>After School - 3:15 – 4:30pm (£7 per day)</a:t>
            </a:r>
          </a:p>
          <a:p>
            <a:pPr marL="0" indent="0">
              <a:buNone/>
            </a:pPr>
            <a:r>
              <a:rPr lang="en-GB" dirty="0"/>
              <a:t>       - 3:15 – 5:30pm (£10 per day)</a:t>
            </a:r>
          </a:p>
          <a:p>
            <a:r>
              <a:rPr lang="en-GB" dirty="0"/>
              <a:t>Booked and paid through the MCAS App</a:t>
            </a:r>
          </a:p>
          <a:p>
            <a:endParaRPr lang="en-GB" dirty="0"/>
          </a:p>
          <a:p>
            <a:pPr marL="0" indent="0" algn="ctr">
              <a:buNone/>
            </a:pPr>
            <a:r>
              <a:rPr lang="en-GB" dirty="0">
                <a:hlinkClick r:id="rId3"/>
              </a:rPr>
              <a:t>explorers.kfis@sfet.org.uk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5789C59-D873-910C-7437-1A022BC31F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Wraparound Care and Clubs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7794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What we need to know from you…</a:t>
            </a:r>
          </a:p>
        </p:txBody>
      </p:sp>
      <p:sp>
        <p:nvSpPr>
          <p:cNvPr id="8" name="Subtitle 7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 fontScale="92500"/>
          </a:bodyPr>
          <a:lstStyle/>
          <a:p>
            <a:r>
              <a:rPr lang="en-GB" dirty="0"/>
              <a:t>Complete information on the My Child at School App, please see Sarah or Jacqueline if you need support with this tonight. </a:t>
            </a:r>
          </a:p>
          <a:p>
            <a:endParaRPr lang="en-GB" dirty="0"/>
          </a:p>
          <a:p>
            <a:r>
              <a:rPr lang="en-GB" b="1" dirty="0"/>
              <a:t>We need this information by Friday 20</a:t>
            </a:r>
            <a:r>
              <a:rPr lang="en-GB" b="1" baseline="30000" dirty="0"/>
              <a:t>th</a:t>
            </a:r>
            <a:r>
              <a:rPr lang="en-GB" b="1" dirty="0"/>
              <a:t> June 2025</a:t>
            </a:r>
          </a:p>
        </p:txBody>
      </p:sp>
    </p:spTree>
    <p:extLst>
      <p:ext uri="{BB962C8B-B14F-4D97-AF65-F5344CB8AC3E}">
        <p14:creationId xmlns:p14="http://schemas.microsoft.com/office/powerpoint/2010/main" val="19238724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You will have received via email a link to download and login to the My Child at School app so that you will receive updates and information from us.</a:t>
            </a:r>
          </a:p>
          <a:p>
            <a:r>
              <a:rPr lang="en-GB" dirty="0"/>
              <a:t>Letters will also be uploaded to the website and if you receive a communication to say a letter has been sent but you haven’t received it you will be able to read it on the website.</a:t>
            </a:r>
          </a:p>
          <a:p>
            <a:r>
              <a:rPr lang="en-GB" dirty="0" err="1"/>
              <a:t>Tapesty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dirty="0"/>
            </a:br>
            <a:br>
              <a:rPr lang="en-GB" dirty="0"/>
            </a:br>
            <a:r>
              <a:rPr lang="en-GB" dirty="0"/>
              <a:t>How will I find out what I need to know post September…?</a:t>
            </a:r>
            <a:br>
              <a:rPr lang="en-GB" dirty="0"/>
            </a:b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83505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9592" y="2420888"/>
            <a:ext cx="7408333" cy="403244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dirty="0"/>
              <a:t>We would like the children to be able to…</a:t>
            </a:r>
          </a:p>
          <a:p>
            <a:pPr marL="0" indent="0">
              <a:buNone/>
            </a:pPr>
            <a:endParaRPr lang="en-GB" sz="1200" dirty="0"/>
          </a:p>
          <a:p>
            <a:r>
              <a:rPr lang="en-GB" dirty="0"/>
              <a:t>Use the toilet</a:t>
            </a:r>
          </a:p>
          <a:p>
            <a:r>
              <a:rPr lang="en-GB" dirty="0"/>
              <a:t>Wash and dry hands</a:t>
            </a:r>
          </a:p>
          <a:p>
            <a:r>
              <a:rPr lang="en-GB" dirty="0"/>
              <a:t>Put on shoes - Velcro</a:t>
            </a:r>
          </a:p>
          <a:p>
            <a:r>
              <a:rPr lang="en-GB" dirty="0"/>
              <a:t>Put on coats</a:t>
            </a:r>
          </a:p>
          <a:p>
            <a:r>
              <a:rPr lang="en-GB" dirty="0"/>
              <a:t>Dress and undress for PE</a:t>
            </a:r>
          </a:p>
          <a:p>
            <a:r>
              <a:rPr lang="en-GB" dirty="0"/>
              <a:t>Eat school dinners – using a knife and fork</a:t>
            </a:r>
          </a:p>
          <a:p>
            <a:r>
              <a:rPr lang="en-GB" dirty="0"/>
              <a:t>Packed lunch – undo lunch bag/box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</p:spPr>
        <p:txBody>
          <a:bodyPr>
            <a:normAutofit fontScale="90000"/>
          </a:bodyPr>
          <a:lstStyle/>
          <a:p>
            <a:br>
              <a:rPr lang="en-GB" dirty="0"/>
            </a:br>
            <a:br>
              <a:rPr lang="en-GB" dirty="0"/>
            </a:br>
            <a:r>
              <a:rPr lang="en-GB" dirty="0"/>
              <a:t>How can you help your child be ‘school ready’</a:t>
            </a:r>
            <a:br>
              <a:rPr lang="en-GB" dirty="0"/>
            </a:b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10520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Uniform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2344" y="11205864"/>
            <a:ext cx="7456731" cy="199313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E8F830BD-BC58-4FE0-9F3A-86A62157939B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03147" y="2174739"/>
            <a:ext cx="7793957" cy="400920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1800" dirty="0">
                <a:solidFill>
                  <a:srgbClr val="222222"/>
                </a:solidFill>
                <a:ea typeface="+mn-lt"/>
                <a:cs typeface="+mn-lt"/>
              </a:rPr>
              <a:t>Royal blue cardigan or sweatshirt (school logo)</a:t>
            </a:r>
            <a:endParaRPr lang="en-GB" sz="1800"/>
          </a:p>
          <a:p>
            <a:r>
              <a:rPr lang="en-GB" sz="1800" dirty="0">
                <a:solidFill>
                  <a:srgbClr val="222222"/>
                </a:solidFill>
                <a:ea typeface="+mn-lt"/>
                <a:cs typeface="+mn-lt"/>
              </a:rPr>
              <a:t>White polo shirt</a:t>
            </a:r>
            <a:endParaRPr lang="en-GB" sz="1800"/>
          </a:p>
          <a:p>
            <a:r>
              <a:rPr lang="en-GB" sz="1800" dirty="0">
                <a:solidFill>
                  <a:srgbClr val="222222"/>
                </a:solidFill>
                <a:ea typeface="+mn-lt"/>
                <a:cs typeface="+mn-lt"/>
              </a:rPr>
              <a:t>Grey trousers, shorts, skirt or pinafore dress</a:t>
            </a:r>
            <a:endParaRPr lang="en-GB" sz="1800"/>
          </a:p>
          <a:p>
            <a:r>
              <a:rPr lang="en-GB" sz="1800" dirty="0">
                <a:solidFill>
                  <a:srgbClr val="222222"/>
                </a:solidFill>
                <a:ea typeface="+mn-lt"/>
                <a:cs typeface="+mn-lt"/>
              </a:rPr>
              <a:t>Grey or white socks, grey or blue tights</a:t>
            </a:r>
            <a:endParaRPr lang="en-GB" sz="1800"/>
          </a:p>
          <a:p>
            <a:r>
              <a:rPr lang="en-GB" sz="1800" dirty="0">
                <a:solidFill>
                  <a:srgbClr val="222222"/>
                </a:solidFill>
                <a:ea typeface="+mn-lt"/>
                <a:cs typeface="+mn-lt"/>
              </a:rPr>
              <a:t>Black school shoes - trainers/boots/Crocs are not permitted, open-toed sandals are not permitted for health and safety reasons.</a:t>
            </a:r>
            <a:endParaRPr lang="en-GB" sz="1800" dirty="0"/>
          </a:p>
          <a:p>
            <a:pPr marL="0" indent="0">
              <a:buNone/>
            </a:pPr>
            <a:endParaRPr lang="en-GB" sz="1600" dirty="0"/>
          </a:p>
          <a:p>
            <a:pPr marL="0" indent="0">
              <a:buNone/>
            </a:pPr>
            <a:r>
              <a:rPr lang="en-GB" dirty="0"/>
              <a:t>This can all be ordered through </a:t>
            </a:r>
            <a:r>
              <a:rPr lang="en-GB" dirty="0" err="1"/>
              <a:t>SkoolKit</a:t>
            </a:r>
            <a:r>
              <a:rPr lang="en-GB" dirty="0"/>
              <a:t>:</a:t>
            </a:r>
          </a:p>
          <a:p>
            <a:pPr marL="0" indent="0">
              <a:buNone/>
            </a:pPr>
            <a:r>
              <a:rPr lang="en-GB" dirty="0">
                <a:hlinkClick r:id="rId4"/>
              </a:rPr>
              <a:t>www.skoolkit.co.uk</a:t>
            </a:r>
            <a:endParaRPr lang="en-GB" dirty="0"/>
          </a:p>
          <a:p>
            <a:pPr marL="0" indent="0">
              <a:buNone/>
            </a:pPr>
            <a:endParaRPr lang="en-GB" sz="1600" dirty="0"/>
          </a:p>
          <a:p>
            <a:pPr marL="0" indent="0">
              <a:buNone/>
            </a:pPr>
            <a:r>
              <a:rPr lang="en-GB" sz="1800" dirty="0"/>
              <a:t>Wellies to leave in school for outdoor play/mud kitchen!</a:t>
            </a:r>
          </a:p>
        </p:txBody>
      </p:sp>
    </p:spTree>
    <p:extLst>
      <p:ext uri="{BB962C8B-B14F-4D97-AF65-F5344CB8AC3E}">
        <p14:creationId xmlns:p14="http://schemas.microsoft.com/office/powerpoint/2010/main" val="1174563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PE  Kit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4A9A295-DA42-4255-BF5C-4755EF8DA4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5682" y="2177400"/>
            <a:ext cx="7408333" cy="345069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solidFill>
                  <a:srgbClr val="222222"/>
                </a:solidFill>
                <a:ea typeface="+mn-lt"/>
                <a:cs typeface="+mn-lt"/>
              </a:rPr>
              <a:t>Plain black/dark blue shorts, plain white T-shirt</a:t>
            </a:r>
            <a:endParaRPr lang="en-GB"/>
          </a:p>
          <a:p>
            <a:r>
              <a:rPr lang="en-GB" dirty="0">
                <a:solidFill>
                  <a:srgbClr val="222222"/>
                </a:solidFill>
                <a:ea typeface="+mn-lt"/>
                <a:cs typeface="+mn-lt"/>
              </a:rPr>
              <a:t>Plain black/dark blue tracksuit during winter months </a:t>
            </a:r>
            <a:endParaRPr lang="en-GB"/>
          </a:p>
          <a:p>
            <a:r>
              <a:rPr lang="en-GB" dirty="0">
                <a:solidFill>
                  <a:srgbClr val="222222"/>
                </a:solidFill>
                <a:ea typeface="+mn-lt"/>
                <a:cs typeface="+mn-lt"/>
              </a:rPr>
              <a:t>Trainers</a:t>
            </a:r>
            <a:endParaRPr lang="en-GB"/>
          </a:p>
          <a:p>
            <a:pPr marL="0" indent="0">
              <a:buNone/>
            </a:pPr>
            <a:endParaRPr lang="en-GB" sz="3600" dirty="0"/>
          </a:p>
          <a:p>
            <a:pPr marL="0" indent="0">
              <a:buNone/>
            </a:pPr>
            <a:r>
              <a:rPr lang="en-GB" dirty="0"/>
              <a:t>Please provide this in a small drawstring bag. This needs to come in on a Monday and go home each Friday for washing over the weekend.</a:t>
            </a:r>
          </a:p>
        </p:txBody>
      </p:sp>
    </p:spTree>
    <p:extLst>
      <p:ext uri="{BB962C8B-B14F-4D97-AF65-F5344CB8AC3E}">
        <p14:creationId xmlns:p14="http://schemas.microsoft.com/office/powerpoint/2010/main" val="1630433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Forest School Kit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A97C33A-E633-E042-8B02-B6B0A877B7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708920"/>
            <a:ext cx="8401817" cy="345069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All children do Forest School activities once a week, this will start after October half term for YR. </a:t>
            </a:r>
          </a:p>
          <a:p>
            <a:r>
              <a:rPr lang="en-US" dirty="0"/>
              <a:t>The children will need long sleeved tops and full length trousers throughout the year. In the winter or when it is wet! They will need welly boots and a waterproof coat…or an all in one.</a:t>
            </a:r>
          </a:p>
        </p:txBody>
      </p:sp>
    </p:spTree>
    <p:extLst>
      <p:ext uri="{BB962C8B-B14F-4D97-AF65-F5344CB8AC3E}">
        <p14:creationId xmlns:p14="http://schemas.microsoft.com/office/powerpoint/2010/main" val="3592838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Naming </a:t>
            </a:r>
            <a:r>
              <a:rPr lang="en-GB" b="1" dirty="0"/>
              <a:t>all </a:t>
            </a:r>
            <a:r>
              <a:rPr lang="en-GB" dirty="0"/>
              <a:t>items of clothing !</a:t>
            </a:r>
          </a:p>
          <a:p>
            <a:r>
              <a:rPr lang="en-GB" dirty="0"/>
              <a:t>No back packs please</a:t>
            </a:r>
          </a:p>
          <a:p>
            <a:r>
              <a:rPr lang="en-GB" dirty="0"/>
              <a:t>No toys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Please help us by…</a:t>
            </a:r>
          </a:p>
        </p:txBody>
      </p:sp>
    </p:spTree>
    <p:extLst>
      <p:ext uri="{BB962C8B-B14F-4D97-AF65-F5344CB8AC3E}">
        <p14:creationId xmlns:p14="http://schemas.microsoft.com/office/powerpoint/2010/main" val="1589541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Phonics</a:t>
            </a:r>
          </a:p>
          <a:p>
            <a:r>
              <a:rPr lang="en-GB" dirty="0"/>
              <a:t>Words</a:t>
            </a:r>
          </a:p>
          <a:p>
            <a:r>
              <a:rPr lang="en-GB" dirty="0"/>
              <a:t>Numbers</a:t>
            </a:r>
          </a:p>
          <a:p>
            <a:r>
              <a:rPr lang="en-GB" dirty="0"/>
              <a:t>Reading</a:t>
            </a:r>
          </a:p>
          <a:p>
            <a:r>
              <a:rPr lang="en-GB" dirty="0"/>
              <a:t>Spelling – when your child is ready within Year R</a:t>
            </a:r>
          </a:p>
          <a:p>
            <a:r>
              <a:rPr lang="en-GB" dirty="0"/>
              <a:t>Curriculum Information Evenings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Homework</a:t>
            </a:r>
          </a:p>
        </p:txBody>
      </p:sp>
    </p:spTree>
    <p:extLst>
      <p:ext uri="{BB962C8B-B14F-4D97-AF65-F5344CB8AC3E}">
        <p14:creationId xmlns:p14="http://schemas.microsoft.com/office/powerpoint/2010/main" val="2021468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4 Simple Rules – </a:t>
            </a:r>
          </a:p>
          <a:p>
            <a:pPr lvl="1"/>
            <a:r>
              <a:rPr lang="en-GB" dirty="0"/>
              <a:t>We are kind.</a:t>
            </a:r>
          </a:p>
          <a:p>
            <a:pPr lvl="1"/>
            <a:r>
              <a:rPr lang="en-GB" dirty="0"/>
              <a:t>We listen.</a:t>
            </a:r>
          </a:p>
          <a:p>
            <a:pPr lvl="1"/>
            <a:r>
              <a:rPr lang="en-GB" dirty="0"/>
              <a:t>We look after our school.</a:t>
            </a:r>
          </a:p>
          <a:p>
            <a:pPr lvl="1"/>
            <a:r>
              <a:rPr lang="en-GB" dirty="0"/>
              <a:t>We always try our best.</a:t>
            </a:r>
          </a:p>
          <a:p>
            <a:pPr marL="301943" lvl="1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School Rules</a:t>
            </a:r>
          </a:p>
        </p:txBody>
      </p:sp>
    </p:spTree>
    <p:extLst>
      <p:ext uri="{BB962C8B-B14F-4D97-AF65-F5344CB8AC3E}">
        <p14:creationId xmlns:p14="http://schemas.microsoft.com/office/powerpoint/2010/main" val="132932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Kings Value Certificates and Badge</a:t>
            </a:r>
          </a:p>
          <a:p>
            <a:r>
              <a:rPr lang="en-GB" dirty="0"/>
              <a:t>Stickers</a:t>
            </a:r>
          </a:p>
          <a:p>
            <a:r>
              <a:rPr lang="en-GB" dirty="0"/>
              <a:t>Celebration assembly</a:t>
            </a:r>
          </a:p>
          <a:p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Rewards</a:t>
            </a:r>
          </a:p>
        </p:txBody>
      </p:sp>
    </p:spTree>
    <p:extLst>
      <p:ext uri="{BB962C8B-B14F-4D97-AF65-F5344CB8AC3E}">
        <p14:creationId xmlns:p14="http://schemas.microsoft.com/office/powerpoint/2010/main" val="3852871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We believe that all children want to be good!</a:t>
            </a:r>
          </a:p>
          <a:p>
            <a:r>
              <a:rPr lang="en-GB" dirty="0"/>
              <a:t>Sanction system:</a:t>
            </a:r>
          </a:p>
          <a:p>
            <a:pPr lvl="1"/>
            <a:r>
              <a:rPr lang="en-GB" dirty="0"/>
              <a:t>Warning – Turn their behaviour around</a:t>
            </a:r>
          </a:p>
          <a:p>
            <a:pPr lvl="1"/>
            <a:r>
              <a:rPr lang="en-GB" dirty="0"/>
              <a:t>Timer = 5 minutes off the next free choice session</a:t>
            </a:r>
          </a:p>
          <a:p>
            <a:pPr lvl="1"/>
            <a:r>
              <a:rPr lang="en-GB" dirty="0"/>
              <a:t>Continue = time out in another classroom</a:t>
            </a:r>
          </a:p>
          <a:p>
            <a:pPr lvl="1"/>
            <a:r>
              <a:rPr lang="en-GB" dirty="0"/>
              <a:t>Persistent issues = meeting with parents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Rewards and Sanctions</a:t>
            </a:r>
          </a:p>
        </p:txBody>
      </p:sp>
    </p:spTree>
    <p:extLst>
      <p:ext uri="{BB962C8B-B14F-4D97-AF65-F5344CB8AC3E}">
        <p14:creationId xmlns:p14="http://schemas.microsoft.com/office/powerpoint/2010/main" val="388204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Teacher/parent after school – ‘open door policy’</a:t>
            </a:r>
          </a:p>
          <a:p>
            <a:r>
              <a:rPr lang="en-GB" dirty="0"/>
              <a:t>Learning Events</a:t>
            </a:r>
          </a:p>
          <a:p>
            <a:r>
              <a:rPr lang="en-GB" dirty="0"/>
              <a:t>Parents’ evenings – 3 times a year</a:t>
            </a:r>
          </a:p>
          <a:p>
            <a:r>
              <a:rPr lang="en-GB" dirty="0"/>
              <a:t>End of year reports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Progress</a:t>
            </a:r>
          </a:p>
        </p:txBody>
      </p:sp>
    </p:spTree>
    <p:extLst>
      <p:ext uri="{BB962C8B-B14F-4D97-AF65-F5344CB8AC3E}">
        <p14:creationId xmlns:p14="http://schemas.microsoft.com/office/powerpoint/2010/main" val="1831456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THRIVE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My Happy Mind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Others…</a:t>
            </a:r>
          </a:p>
        </p:txBody>
      </p:sp>
      <p:pic>
        <p:nvPicPr>
          <p:cNvPr id="1026" name="Picture 2" descr="The Thrive Approach to social and emotional wellbeing | The Thrive Approach">
            <a:extLst>
              <a:ext uri="{FF2B5EF4-FFF2-40B4-BE49-F238E27FC236}">
                <a16:creationId xmlns:a16="http://schemas.microsoft.com/office/drawing/2014/main" id="{BDE5F660-55DC-5845-8042-E934E8D9FB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2780928"/>
            <a:ext cx="3251200" cy="1181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appy Mind - Mental Wellbeing - Gosford Park Primary School">
            <a:extLst>
              <a:ext uri="{FF2B5EF4-FFF2-40B4-BE49-F238E27FC236}">
                <a16:creationId xmlns:a16="http://schemas.microsoft.com/office/drawing/2014/main" id="{55D236AD-5DAA-4220-B69E-3561CCDB1C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4706408"/>
            <a:ext cx="3328430" cy="1582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6677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Talk to pre-schools</a:t>
            </a:r>
          </a:p>
          <a:p>
            <a:r>
              <a:rPr lang="en-GB" dirty="0"/>
              <a:t>Use taster sessions</a:t>
            </a:r>
          </a:p>
          <a:p>
            <a:r>
              <a:rPr lang="en-GB" dirty="0"/>
              <a:t>Boys, girls, ages</a:t>
            </a:r>
          </a:p>
          <a:p>
            <a:r>
              <a:rPr lang="en-GB" dirty="0"/>
              <a:t>When will you know?</a:t>
            </a:r>
          </a:p>
          <a:p>
            <a:pPr marL="0" indent="0">
              <a:buNone/>
            </a:pPr>
            <a:r>
              <a:rPr lang="en-GB" dirty="0"/>
              <a:t>Friday 27th June – 10-11am (parents attend with child)</a:t>
            </a:r>
          </a:p>
          <a:p>
            <a:r>
              <a:rPr lang="en-GB" dirty="0"/>
              <a:t>Meet the teachers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Which class?</a:t>
            </a:r>
          </a:p>
        </p:txBody>
      </p:sp>
    </p:spTree>
    <p:extLst>
      <p:ext uri="{BB962C8B-B14F-4D97-AF65-F5344CB8AC3E}">
        <p14:creationId xmlns:p14="http://schemas.microsoft.com/office/powerpoint/2010/main" val="10609184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Taster Sessions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791726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7833" y="2492896"/>
            <a:ext cx="7408333" cy="402677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Familiarisation with the classrooms and playgrounds</a:t>
            </a:r>
          </a:p>
          <a:p>
            <a:r>
              <a:rPr lang="en-GB" dirty="0">
                <a:sym typeface="Wingdings" pitchFamily="2" charset="2"/>
              </a:rPr>
              <a:t>20</a:t>
            </a:r>
            <a:r>
              <a:rPr lang="en-GB" baseline="30000" dirty="0">
                <a:sym typeface="Wingdings" pitchFamily="2" charset="2"/>
              </a:rPr>
              <a:t>th</a:t>
            </a:r>
            <a:r>
              <a:rPr lang="en-GB" dirty="0">
                <a:sym typeface="Wingdings" pitchFamily="2" charset="2"/>
              </a:rPr>
              <a:t> June Summer Fayre – 3:15pm – 5pm</a:t>
            </a:r>
          </a:p>
          <a:p>
            <a:r>
              <a:rPr lang="en-GB" dirty="0">
                <a:sym typeface="Wingdings" pitchFamily="2" charset="2"/>
              </a:rPr>
              <a:t>25</a:t>
            </a:r>
            <a:r>
              <a:rPr lang="en-GB" baseline="30000" dirty="0">
                <a:sym typeface="Wingdings" pitchFamily="2" charset="2"/>
              </a:rPr>
              <a:t>th</a:t>
            </a:r>
            <a:r>
              <a:rPr lang="en-GB" dirty="0">
                <a:sym typeface="Wingdings" pitchFamily="2" charset="2"/>
              </a:rPr>
              <a:t> June – Open evening 3.30 – 5.30pm</a:t>
            </a:r>
          </a:p>
          <a:p>
            <a:r>
              <a:rPr lang="en-GB" dirty="0">
                <a:sym typeface="Wingdings" pitchFamily="2" charset="2"/>
              </a:rPr>
              <a:t>27</a:t>
            </a:r>
            <a:r>
              <a:rPr lang="en-GB" baseline="30000" dirty="0">
                <a:sym typeface="Wingdings" pitchFamily="2" charset="2"/>
              </a:rPr>
              <a:t>th</a:t>
            </a:r>
            <a:r>
              <a:rPr lang="en-GB" dirty="0">
                <a:sym typeface="Wingdings" pitchFamily="2" charset="2"/>
              </a:rPr>
              <a:t> June - Reception open morning 10 – 11am – parents must attend.</a:t>
            </a:r>
          </a:p>
          <a:p>
            <a:r>
              <a:rPr lang="en-GB" dirty="0">
                <a:sym typeface="Wingdings" pitchFamily="2" charset="2"/>
              </a:rPr>
              <a:t>17</a:t>
            </a:r>
            <a:r>
              <a:rPr lang="en-GB" baseline="30000" dirty="0">
                <a:sym typeface="Wingdings" pitchFamily="2" charset="2"/>
              </a:rPr>
              <a:t>th</a:t>
            </a:r>
            <a:r>
              <a:rPr lang="en-GB" dirty="0">
                <a:sym typeface="Wingdings" pitchFamily="2" charset="2"/>
              </a:rPr>
              <a:t> July – Storytime with their new class/ class teacher 10am – 10.30am (no parents please)</a:t>
            </a:r>
            <a:endParaRPr lang="en-GB" dirty="0"/>
          </a:p>
          <a:p>
            <a:endParaRPr lang="en-GB" dirty="0">
              <a:sym typeface="Wingdings" pitchFamily="2" charset="2"/>
            </a:endParaRP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Taster Sessions</a:t>
            </a:r>
          </a:p>
        </p:txBody>
      </p:sp>
    </p:spTree>
    <p:extLst>
      <p:ext uri="{BB962C8B-B14F-4D97-AF65-F5344CB8AC3E}">
        <p14:creationId xmlns:p14="http://schemas.microsoft.com/office/powerpoint/2010/main" val="584113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First Days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176334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611560" y="2420888"/>
            <a:ext cx="8227841" cy="345069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2</a:t>
            </a:r>
            <a:r>
              <a:rPr lang="en-GB" baseline="30000" dirty="0"/>
              <a:t>nd</a:t>
            </a:r>
            <a:r>
              <a:rPr lang="en-GB" dirty="0"/>
              <a:t> and 3</a:t>
            </a:r>
            <a:r>
              <a:rPr lang="en-GB" baseline="30000" dirty="0"/>
              <a:t>rd</a:t>
            </a:r>
            <a:r>
              <a:rPr lang="en-GB" dirty="0"/>
              <a:t> September - INSET days</a:t>
            </a:r>
          </a:p>
          <a:p>
            <a:r>
              <a:rPr lang="en-GB" dirty="0"/>
              <a:t>Thursday 4</a:t>
            </a:r>
            <a:r>
              <a:rPr lang="en-GB" baseline="30000" dirty="0"/>
              <a:t>th</a:t>
            </a:r>
            <a:r>
              <a:rPr lang="en-GB" dirty="0"/>
              <a:t> September – Stay and Play</a:t>
            </a:r>
            <a:r>
              <a:rPr lang="en-GB" sz="1800" dirty="0"/>
              <a:t> (parents welcome to stay)</a:t>
            </a:r>
            <a:br>
              <a:rPr lang="en-GB" dirty="0"/>
            </a:br>
            <a:r>
              <a:rPr lang="en-GB" b="1" dirty="0"/>
              <a:t>morning (A-H)</a:t>
            </a:r>
            <a:r>
              <a:rPr lang="en-GB" dirty="0"/>
              <a:t> or </a:t>
            </a:r>
            <a:r>
              <a:rPr lang="en-GB" b="1" dirty="0"/>
              <a:t>afternoon (I-Z)</a:t>
            </a:r>
            <a:r>
              <a:rPr lang="en-GB" dirty="0"/>
              <a:t> </a:t>
            </a:r>
          </a:p>
          <a:p>
            <a:r>
              <a:rPr lang="en-GB" dirty="0"/>
              <a:t>Friday 5</a:t>
            </a:r>
            <a:r>
              <a:rPr lang="en-GB" baseline="30000" dirty="0"/>
              <a:t>th</a:t>
            </a:r>
            <a:r>
              <a:rPr lang="en-GB" dirty="0"/>
              <a:t> September – Stay and play </a:t>
            </a:r>
            <a:r>
              <a:rPr lang="en-GB" sz="1800" dirty="0"/>
              <a:t>(without parents) </a:t>
            </a:r>
            <a:br>
              <a:rPr lang="en-GB" dirty="0"/>
            </a:br>
            <a:r>
              <a:rPr lang="en-GB" dirty="0"/>
              <a:t>10 – 1pm this will include lunch</a:t>
            </a:r>
          </a:p>
          <a:p>
            <a:r>
              <a:rPr lang="en-GB" dirty="0"/>
              <a:t>Monday 8</a:t>
            </a:r>
            <a:r>
              <a:rPr lang="en-GB" baseline="30000" dirty="0"/>
              <a:t>th</a:t>
            </a:r>
            <a:r>
              <a:rPr lang="en-GB" dirty="0"/>
              <a:t> September – stay 'all' day 9:15 – 2pm</a:t>
            </a:r>
          </a:p>
          <a:p>
            <a:r>
              <a:rPr lang="en-GB" dirty="0"/>
              <a:t>Tuesday 9th September – Full time 8:45 – 3:15pm</a:t>
            </a:r>
          </a:p>
          <a:p>
            <a:endParaRPr lang="en-GB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First Days</a:t>
            </a:r>
          </a:p>
        </p:txBody>
      </p:sp>
    </p:spTree>
    <p:extLst>
      <p:ext uri="{BB962C8B-B14F-4D97-AF65-F5344CB8AC3E}">
        <p14:creationId xmlns:p14="http://schemas.microsoft.com/office/powerpoint/2010/main" val="305891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Lunchtimes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2073" y="2113545"/>
            <a:ext cx="7408333" cy="4619237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School dinners!</a:t>
            </a:r>
          </a:p>
          <a:p>
            <a:r>
              <a:rPr lang="en-GB" dirty="0"/>
              <a:t>Menu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Packed lunches</a:t>
            </a:r>
          </a:p>
          <a:p>
            <a:r>
              <a:rPr lang="en-GB" dirty="0"/>
              <a:t>Zones on the playground</a:t>
            </a:r>
          </a:p>
        </p:txBody>
      </p:sp>
      <p:pic>
        <p:nvPicPr>
          <p:cNvPr id="2" name="Picture 1" descr="A collage of food on a white plate&#10;&#10;AI-generated content may be incorrect.">
            <a:extLst>
              <a:ext uri="{FF2B5EF4-FFF2-40B4-BE49-F238E27FC236}">
                <a16:creationId xmlns:a16="http://schemas.microsoft.com/office/drawing/2014/main" id="{B60B4FE7-9CA5-672A-5B28-DFBDCD6EDC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28764" y="1588133"/>
            <a:ext cx="6193912" cy="4364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9679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Milk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Fruit</a:t>
            </a:r>
          </a:p>
          <a:p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Morning Snacks</a:t>
            </a:r>
          </a:p>
        </p:txBody>
      </p:sp>
    </p:spTree>
    <p:extLst>
      <p:ext uri="{BB962C8B-B14F-4D97-AF65-F5344CB8AC3E}">
        <p14:creationId xmlns:p14="http://schemas.microsoft.com/office/powerpoint/2010/main" val="2933087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2067" y="2100775"/>
            <a:ext cx="7408333" cy="4025388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GB" dirty="0"/>
              <a:t>Attendance</a:t>
            </a:r>
          </a:p>
          <a:p>
            <a:r>
              <a:rPr lang="en-GB" dirty="0"/>
              <a:t>Illness and notifying school</a:t>
            </a:r>
          </a:p>
          <a:p>
            <a:r>
              <a:rPr lang="en-GB" dirty="0"/>
              <a:t>Leave of Absence in Term Time – vital you ask before you book. INSET days are added to holidays. </a:t>
            </a:r>
          </a:p>
          <a:p>
            <a:r>
              <a:rPr lang="en-GB" sz="2200" dirty="0"/>
              <a:t>Medicines in school</a:t>
            </a:r>
            <a:endParaRPr lang="en-GB" dirty="0"/>
          </a:p>
          <a:p>
            <a:r>
              <a:rPr lang="en-GB" dirty="0"/>
              <a:t>Special medical or dietary requirements</a:t>
            </a:r>
          </a:p>
          <a:p>
            <a:r>
              <a:rPr lang="en-GB" dirty="0"/>
              <a:t>Head lice</a:t>
            </a:r>
          </a:p>
          <a:p>
            <a:r>
              <a:rPr lang="en-GB" dirty="0"/>
              <a:t>What to do if someone different is collecting your child at the end of the school day.</a:t>
            </a:r>
          </a:p>
          <a:p>
            <a:r>
              <a:rPr lang="en-GB" dirty="0"/>
              <a:t>General support</a:t>
            </a:r>
          </a:p>
          <a:p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And now for the legal bits . . .</a:t>
            </a:r>
          </a:p>
        </p:txBody>
      </p:sp>
    </p:spTree>
    <p:extLst>
      <p:ext uri="{BB962C8B-B14F-4D97-AF65-F5344CB8AC3E}">
        <p14:creationId xmlns:p14="http://schemas.microsoft.com/office/powerpoint/2010/main" val="1755203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We’ll see you soon…</a:t>
            </a:r>
          </a:p>
          <a:p>
            <a:r>
              <a:rPr lang="en-GB" dirty="0"/>
              <a:t>Please download the MCAS app or speak to Sarah or Jacqueline for support with this </a:t>
            </a:r>
            <a:r>
              <a:rPr lang="en-GB" dirty="0">
                <a:sym typeface="Wingdings" pitchFamily="2" charset="2"/>
              </a:rPr>
              <a:t></a:t>
            </a:r>
            <a:endParaRPr lang="en-GB" dirty="0"/>
          </a:p>
          <a:p>
            <a:r>
              <a:rPr lang="en-GB" dirty="0"/>
              <a:t>Any questions or things you would like to share the staff please come and talk to us!</a:t>
            </a:r>
          </a:p>
          <a:p>
            <a:r>
              <a:rPr lang="en-GB" dirty="0"/>
              <a:t>Thank you!</a:t>
            </a:r>
          </a:p>
          <a:p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And finally . . .</a:t>
            </a:r>
          </a:p>
        </p:txBody>
      </p:sp>
    </p:spTree>
    <p:extLst>
      <p:ext uri="{BB962C8B-B14F-4D97-AF65-F5344CB8AC3E}">
        <p14:creationId xmlns:p14="http://schemas.microsoft.com/office/powerpoint/2010/main" val="15748768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125DFB24AAAA244B1B56318B51381CD" ma:contentTypeVersion="6" ma:contentTypeDescription="Create a new document." ma:contentTypeScope="" ma:versionID="ede5ef8a85a18051b53a27ced85b7116">
  <xsd:schema xmlns:xsd="http://www.w3.org/2001/XMLSchema" xmlns:xs="http://www.w3.org/2001/XMLSchema" xmlns:p="http://schemas.microsoft.com/office/2006/metadata/properties" xmlns:ns2="a2627ad2-0a8b-4500-ad4c-d3dd3b2f57a4" targetNamespace="http://schemas.microsoft.com/office/2006/metadata/properties" ma:root="true" ma:fieldsID="6a30c3b06173a46fe1e4a9b895914182" ns2:_="">
    <xsd:import namespace="a2627ad2-0a8b-4500-ad4c-d3dd3b2f57a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2627ad2-0a8b-4500-ad4c-d3dd3b2f57a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C05246D-2B9B-4B4A-B0D1-8B1842288FE9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46EC8E02-BA7F-4CA7-8458-D536F4458E1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2627ad2-0a8b-4500-ad4c-d3dd3b2f57a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3B39259-EE34-4579-B224-BA59B419BC5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6979</TotalTime>
  <Words>823</Words>
  <Application>Microsoft Office PowerPoint</Application>
  <PresentationFormat>On-screen Show (4:3)</PresentationFormat>
  <Paragraphs>130</Paragraphs>
  <Slides>27</Slides>
  <Notes>27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28" baseType="lpstr">
      <vt:lpstr>Waveform</vt:lpstr>
      <vt:lpstr>  Welcome to Kings Furlong Infant School &amp; Nursery 2025 Mrs Lauren Herring Headteacher</vt:lpstr>
      <vt:lpstr>Here tonight…</vt:lpstr>
      <vt:lpstr>What will you find out today?</vt:lpstr>
      <vt:lpstr>  How will I find out what I need to know before September…?  </vt:lpstr>
      <vt:lpstr>Wraparound Care and Clubs</vt:lpstr>
      <vt:lpstr>What we need to know from you…</vt:lpstr>
      <vt:lpstr>  How will I find out what I need to know post September…?  </vt:lpstr>
      <vt:lpstr>  How can you help your child be ‘school ready’  </vt:lpstr>
      <vt:lpstr>Uniform</vt:lpstr>
      <vt:lpstr>PE  Kit</vt:lpstr>
      <vt:lpstr>Forest School Kit</vt:lpstr>
      <vt:lpstr>Please help us by…</vt:lpstr>
      <vt:lpstr>Homework</vt:lpstr>
      <vt:lpstr>School Rules</vt:lpstr>
      <vt:lpstr>Rewards</vt:lpstr>
      <vt:lpstr>Rewards and Sanctions</vt:lpstr>
      <vt:lpstr>Progress</vt:lpstr>
      <vt:lpstr>Others…</vt:lpstr>
      <vt:lpstr>Which class?</vt:lpstr>
      <vt:lpstr>Taster Sessions</vt:lpstr>
      <vt:lpstr>Taster Sessions</vt:lpstr>
      <vt:lpstr>First Days</vt:lpstr>
      <vt:lpstr>First Days</vt:lpstr>
      <vt:lpstr>Lunchtimes</vt:lpstr>
      <vt:lpstr>Morning Snacks</vt:lpstr>
      <vt:lpstr>And now for the legal bits . . .</vt:lpstr>
      <vt:lpstr>And finally . . .</vt:lpstr>
    </vt:vector>
  </TitlesOfParts>
  <Company>Hampshire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Oakridge Infant School</dc:title>
  <dc:creator>agenn</dc:creator>
  <cp:lastModifiedBy>Lauren Herring</cp:lastModifiedBy>
  <cp:revision>284</cp:revision>
  <cp:lastPrinted>2015-06-03T16:16:42Z</cp:lastPrinted>
  <dcterms:created xsi:type="dcterms:W3CDTF">2012-04-26T09:06:47Z</dcterms:created>
  <dcterms:modified xsi:type="dcterms:W3CDTF">2025-06-10T16:08:39Z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0x010100F125DFB24AAAA244B1B56318B51381CD</vt:lpwstr>
  </property>
</Properties>
</file>